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  <p:sldMasterId id="2147483701" r:id="rId4"/>
    <p:sldMasterId id="2147483714" r:id="rId5"/>
    <p:sldMasterId id="2147483726" r:id="rId6"/>
    <p:sldMasterId id="2147483739" r:id="rId7"/>
    <p:sldMasterId id="2147483771" r:id="rId8"/>
  </p:sldMasterIdLst>
  <p:notesMasterIdLst>
    <p:notesMasterId r:id="rId29"/>
  </p:notesMasterIdLst>
  <p:sldIdLst>
    <p:sldId id="360" r:id="rId9"/>
    <p:sldId id="724" r:id="rId10"/>
    <p:sldId id="1385" r:id="rId11"/>
    <p:sldId id="553" r:id="rId12"/>
    <p:sldId id="1386" r:id="rId13"/>
    <p:sldId id="910" r:id="rId14"/>
    <p:sldId id="913" r:id="rId15"/>
    <p:sldId id="1384" r:id="rId16"/>
    <p:sldId id="912" r:id="rId17"/>
    <p:sldId id="911" r:id="rId18"/>
    <p:sldId id="430" r:id="rId19"/>
    <p:sldId id="427" r:id="rId20"/>
    <p:sldId id="601" r:id="rId21"/>
    <p:sldId id="600" r:id="rId22"/>
    <p:sldId id="375" r:id="rId23"/>
    <p:sldId id="453" r:id="rId24"/>
    <p:sldId id="902" r:id="rId25"/>
    <p:sldId id="566" r:id="rId26"/>
    <p:sldId id="907" r:id="rId27"/>
    <p:sldId id="90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1C09C-14A4-48B7-ACCB-E45ED597F908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A1816-2732-43D2-9DC9-686FCB925A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16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823B-C938-48DC-9C2F-B06DE5D4B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+mn-cs"/>
              </a:rPr>
              <a:pPr marL="0" marR="0" lvl="0" indent="0" algn="r" defTabSz="914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29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85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96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65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66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98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620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695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0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93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5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51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33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56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41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89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30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6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28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956" baseline="0">
                <a:solidFill>
                  <a:schemeClr val="tx2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93"/>
            <a:ext cx="10363200" cy="1470025"/>
          </a:xfrm>
        </p:spPr>
        <p:txBody>
          <a:bodyPr/>
          <a:lstStyle>
            <a:lvl1pPr algn="ctr">
              <a:defRPr sz="1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21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17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3" y="4962530"/>
            <a:ext cx="10513484" cy="1362075"/>
          </a:xfrm>
        </p:spPr>
        <p:txBody>
          <a:bodyPr anchor="t"/>
          <a:lstStyle>
            <a:lvl1pPr algn="l">
              <a:defRPr sz="18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3" y="3462343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956" baseline="0">
                <a:solidFill>
                  <a:schemeClr val="tx2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3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32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05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956" b="0" i="0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956" b="0" i="0" baseline="0">
                <a:solidFill>
                  <a:schemeClr val="tx2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30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93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15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013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5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16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013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125" baseline="0">
                <a:solidFill>
                  <a:schemeClr val="tx1">
                    <a:lumMod val="65000"/>
                  </a:schemeClr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3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78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03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67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47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1BA18D-FDBA-485B-BBBB-C5312EDE1EF3}" type="slidenum">
              <a:rPr lang="en-US" altLang="zh-TW">
                <a:solidFill>
                  <a:srgbClr val="FFFFFF"/>
                </a:solidFill>
              </a:r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4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777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275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007891"/>
            <a:ext cx="10363200" cy="1470025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6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4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2" y="4962528"/>
            <a:ext cx="10513484" cy="1362075"/>
          </a:xfrm>
        </p:spPr>
        <p:txBody>
          <a:bodyPr anchor="t"/>
          <a:lstStyle>
            <a:lvl1pPr algn="l">
              <a:defRPr sz="24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2802" y="3462341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275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01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05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275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275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45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14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63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35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6864" y="2547894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736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35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-1" fmla="*/ 0 w 3419856"/>
              <a:gd name="connsiteY0-2" fmla="*/ 74450 h 3429000"/>
              <a:gd name="connsiteX1-3" fmla="*/ 21806 w 3419856"/>
              <a:gd name="connsiteY1-4" fmla="*/ 21806 h 3429000"/>
              <a:gd name="connsiteX2-5" fmla="*/ 74450 w 3419856"/>
              <a:gd name="connsiteY2-6" fmla="*/ 0 h 3429000"/>
              <a:gd name="connsiteX3-7" fmla="*/ 3345406 w 3419856"/>
              <a:gd name="connsiteY3-8" fmla="*/ 0 h 3429000"/>
              <a:gd name="connsiteX4-9" fmla="*/ 3398050 w 3419856"/>
              <a:gd name="connsiteY4-10" fmla="*/ 21806 h 3429000"/>
              <a:gd name="connsiteX5-11" fmla="*/ 3419856 w 3419856"/>
              <a:gd name="connsiteY5-12" fmla="*/ 74450 h 3429000"/>
              <a:gd name="connsiteX6-13" fmla="*/ 3419856 w 3419856"/>
              <a:gd name="connsiteY6-14" fmla="*/ 3354550 h 3429000"/>
              <a:gd name="connsiteX7-15" fmla="*/ 3398050 w 3419856"/>
              <a:gd name="connsiteY7-16" fmla="*/ 3407194 h 3429000"/>
              <a:gd name="connsiteX8-17" fmla="*/ 3345406 w 3419856"/>
              <a:gd name="connsiteY8-18" fmla="*/ 3429000 h 3429000"/>
              <a:gd name="connsiteX9-19" fmla="*/ 21806 w 3419856"/>
              <a:gd name="connsiteY9-20" fmla="*/ 3407194 h 3429000"/>
              <a:gd name="connsiteX10-21" fmla="*/ 0 w 3419856"/>
              <a:gd name="connsiteY10-22" fmla="*/ 3354550 h 3429000"/>
              <a:gd name="connsiteX11-23" fmla="*/ 0 w 3419856"/>
              <a:gd name="connsiteY11-24" fmla="*/ 74450 h 3429000"/>
              <a:gd name="connsiteX0-25" fmla="*/ 0 w 3964392"/>
              <a:gd name="connsiteY0-26" fmla="*/ 74450 h 3415968"/>
              <a:gd name="connsiteX1-27" fmla="*/ 21806 w 3964392"/>
              <a:gd name="connsiteY1-28" fmla="*/ 21806 h 3415968"/>
              <a:gd name="connsiteX2-29" fmla="*/ 74450 w 3964392"/>
              <a:gd name="connsiteY2-30" fmla="*/ 0 h 3415968"/>
              <a:gd name="connsiteX3-31" fmla="*/ 3345406 w 3964392"/>
              <a:gd name="connsiteY3-32" fmla="*/ 0 h 3415968"/>
              <a:gd name="connsiteX4-33" fmla="*/ 3398050 w 3964392"/>
              <a:gd name="connsiteY4-34" fmla="*/ 21806 h 3415968"/>
              <a:gd name="connsiteX5-35" fmla="*/ 3419856 w 3964392"/>
              <a:gd name="connsiteY5-36" fmla="*/ 74450 h 3415968"/>
              <a:gd name="connsiteX6-37" fmla="*/ 3419856 w 3964392"/>
              <a:gd name="connsiteY6-38" fmla="*/ 3354550 h 3415968"/>
              <a:gd name="connsiteX7-39" fmla="*/ 3398050 w 3964392"/>
              <a:gd name="connsiteY7-40" fmla="*/ 3407194 h 3415968"/>
              <a:gd name="connsiteX8-41" fmla="*/ 21806 w 3964392"/>
              <a:gd name="connsiteY8-42" fmla="*/ 3407194 h 3415968"/>
              <a:gd name="connsiteX9-43" fmla="*/ 0 w 3964392"/>
              <a:gd name="connsiteY9-44" fmla="*/ 3354550 h 3415968"/>
              <a:gd name="connsiteX10-45" fmla="*/ 0 w 3964392"/>
              <a:gd name="connsiteY10-46" fmla="*/ 74450 h 3415968"/>
              <a:gd name="connsiteX0-47" fmla="*/ 0 w 3964392"/>
              <a:gd name="connsiteY0-48" fmla="*/ 74450 h 3415968"/>
              <a:gd name="connsiteX1-49" fmla="*/ 21806 w 3964392"/>
              <a:gd name="connsiteY1-50" fmla="*/ 21806 h 3415968"/>
              <a:gd name="connsiteX2-51" fmla="*/ 74450 w 3964392"/>
              <a:gd name="connsiteY2-52" fmla="*/ 0 h 3415968"/>
              <a:gd name="connsiteX3-53" fmla="*/ 3345406 w 3964392"/>
              <a:gd name="connsiteY3-54" fmla="*/ 0 h 3415968"/>
              <a:gd name="connsiteX4-55" fmla="*/ 3398050 w 3964392"/>
              <a:gd name="connsiteY4-56" fmla="*/ 21806 h 3415968"/>
              <a:gd name="connsiteX5-57" fmla="*/ 3419856 w 3964392"/>
              <a:gd name="connsiteY5-58" fmla="*/ 74450 h 3415968"/>
              <a:gd name="connsiteX6-59" fmla="*/ 3419856 w 3964392"/>
              <a:gd name="connsiteY6-60" fmla="*/ 3354550 h 3415968"/>
              <a:gd name="connsiteX7-61" fmla="*/ 3398050 w 3964392"/>
              <a:gd name="connsiteY7-62" fmla="*/ 3407194 h 3415968"/>
              <a:gd name="connsiteX8-63" fmla="*/ 21806 w 3964392"/>
              <a:gd name="connsiteY8-64" fmla="*/ 3407194 h 3415968"/>
              <a:gd name="connsiteX9-65" fmla="*/ 0 w 3964392"/>
              <a:gd name="connsiteY9-66" fmla="*/ 3354550 h 3415968"/>
              <a:gd name="connsiteX10-67" fmla="*/ 0 w 3964392"/>
              <a:gd name="connsiteY10-68" fmla="*/ 74450 h 3415968"/>
              <a:gd name="connsiteX0-69" fmla="*/ 0 w 3968026"/>
              <a:gd name="connsiteY0-70" fmla="*/ 74450 h 3910007"/>
              <a:gd name="connsiteX1-71" fmla="*/ 21806 w 3968026"/>
              <a:gd name="connsiteY1-72" fmla="*/ 21806 h 3910007"/>
              <a:gd name="connsiteX2-73" fmla="*/ 74450 w 3968026"/>
              <a:gd name="connsiteY2-74" fmla="*/ 0 h 3910007"/>
              <a:gd name="connsiteX3-75" fmla="*/ 3345406 w 3968026"/>
              <a:gd name="connsiteY3-76" fmla="*/ 0 h 3910007"/>
              <a:gd name="connsiteX4-77" fmla="*/ 3398050 w 3968026"/>
              <a:gd name="connsiteY4-78" fmla="*/ 21806 h 3910007"/>
              <a:gd name="connsiteX5-79" fmla="*/ 3419856 w 3968026"/>
              <a:gd name="connsiteY5-80" fmla="*/ 74450 h 3910007"/>
              <a:gd name="connsiteX6-81" fmla="*/ 3419856 w 3968026"/>
              <a:gd name="connsiteY6-82" fmla="*/ 3354550 h 3910007"/>
              <a:gd name="connsiteX7-83" fmla="*/ 3398050 w 3968026"/>
              <a:gd name="connsiteY7-84" fmla="*/ 3407194 h 3910007"/>
              <a:gd name="connsiteX8-85" fmla="*/ 0 w 3968026"/>
              <a:gd name="connsiteY8-86" fmla="*/ 3354550 h 3910007"/>
              <a:gd name="connsiteX9-87" fmla="*/ 0 w 3968026"/>
              <a:gd name="connsiteY9-88" fmla="*/ 74450 h 3910007"/>
              <a:gd name="connsiteX0-89" fmla="*/ 0 w 3419856"/>
              <a:gd name="connsiteY0-90" fmla="*/ 74450 h 3901233"/>
              <a:gd name="connsiteX1-91" fmla="*/ 21806 w 3419856"/>
              <a:gd name="connsiteY1-92" fmla="*/ 21806 h 3901233"/>
              <a:gd name="connsiteX2-93" fmla="*/ 74450 w 3419856"/>
              <a:gd name="connsiteY2-94" fmla="*/ 0 h 3901233"/>
              <a:gd name="connsiteX3-95" fmla="*/ 3345406 w 3419856"/>
              <a:gd name="connsiteY3-96" fmla="*/ 0 h 3901233"/>
              <a:gd name="connsiteX4-97" fmla="*/ 3398050 w 3419856"/>
              <a:gd name="connsiteY4-98" fmla="*/ 21806 h 3901233"/>
              <a:gd name="connsiteX5-99" fmla="*/ 3419856 w 3419856"/>
              <a:gd name="connsiteY5-100" fmla="*/ 74450 h 3901233"/>
              <a:gd name="connsiteX6-101" fmla="*/ 3419856 w 3419856"/>
              <a:gd name="connsiteY6-102" fmla="*/ 3354550 h 3901233"/>
              <a:gd name="connsiteX7-103" fmla="*/ 0 w 3419856"/>
              <a:gd name="connsiteY7-104" fmla="*/ 3354550 h 3901233"/>
              <a:gd name="connsiteX8-105" fmla="*/ 0 w 3419856"/>
              <a:gd name="connsiteY8-106" fmla="*/ 74450 h 3901233"/>
              <a:gd name="connsiteX0-107" fmla="*/ 0 w 3419856"/>
              <a:gd name="connsiteY0-108" fmla="*/ 74450 h 3354550"/>
              <a:gd name="connsiteX1-109" fmla="*/ 21806 w 3419856"/>
              <a:gd name="connsiteY1-110" fmla="*/ 21806 h 3354550"/>
              <a:gd name="connsiteX2-111" fmla="*/ 74450 w 3419856"/>
              <a:gd name="connsiteY2-112" fmla="*/ 0 h 3354550"/>
              <a:gd name="connsiteX3-113" fmla="*/ 3345406 w 3419856"/>
              <a:gd name="connsiteY3-114" fmla="*/ 0 h 3354550"/>
              <a:gd name="connsiteX4-115" fmla="*/ 3398050 w 3419856"/>
              <a:gd name="connsiteY4-116" fmla="*/ 21806 h 3354550"/>
              <a:gd name="connsiteX5-117" fmla="*/ 3419856 w 3419856"/>
              <a:gd name="connsiteY5-118" fmla="*/ 74450 h 3354550"/>
              <a:gd name="connsiteX6-119" fmla="*/ 3419856 w 3419856"/>
              <a:gd name="connsiteY6-120" fmla="*/ 3354550 h 3354550"/>
              <a:gd name="connsiteX7-121" fmla="*/ 0 w 3419856"/>
              <a:gd name="connsiteY7-122" fmla="*/ 3354550 h 3354550"/>
              <a:gd name="connsiteX8-123" fmla="*/ 0 w 3419856"/>
              <a:gd name="connsiteY8-124" fmla="*/ 74450 h 3354550"/>
            </a:gdLst>
            <a:ahLst/>
            <a:cxnLst>
              <a:cxn ang="0">
                <a:pos x="connsiteX0-107" y="connsiteY0-108"/>
              </a:cxn>
              <a:cxn ang="0">
                <a:pos x="connsiteX1-109" y="connsiteY1-110"/>
              </a:cxn>
              <a:cxn ang="0">
                <a:pos x="connsiteX2-111" y="connsiteY2-112"/>
              </a:cxn>
              <a:cxn ang="0">
                <a:pos x="connsiteX3-113" y="connsiteY3-114"/>
              </a:cxn>
              <a:cxn ang="0">
                <a:pos x="connsiteX4-115" y="connsiteY4-116"/>
              </a:cxn>
              <a:cxn ang="0">
                <a:pos x="connsiteX5-117" y="connsiteY5-118"/>
              </a:cxn>
              <a:cxn ang="0">
                <a:pos x="connsiteX6-119" y="connsiteY6-120"/>
              </a:cxn>
              <a:cxn ang="0">
                <a:pos x="connsiteX7-121" y="connsiteY7-122"/>
              </a:cxn>
              <a:cxn ang="0">
                <a:pos x="connsiteX8-123" y="connsiteY8-124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150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2800" y="2547893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163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0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381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650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69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811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85327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63675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4211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7778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483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701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024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260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6956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972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4632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1FDD-9460-F14C-9BCC-149FD333B1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8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8EB-852C-3B4F-9864-5F77686507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761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426F-21F5-6948-BC60-3D68D97776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482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5FCF2-F235-1645-B165-EC09297EB0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067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8C14-CFA2-AF43-8857-0DC5F42A78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62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6F7D-E9B4-1946-85C9-07A97C8B6F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664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1788-5841-C94F-85BE-5EB44FEA0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2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748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8092-4461-4943-934B-41C6FE7330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06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D10A6-DF86-2B41-95EC-1A697B9735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11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7AC37-32CC-8247-BC9C-1F18587CD9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101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57B57-B7B8-B545-BC31-D706DE0976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81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 </a:t>
            </a:r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090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292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08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443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19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191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291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411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405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502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262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295400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748B-8F4B-432B-922E-02C1C9D575EE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669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81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237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842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5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-1" fmla="*/ 0 w 3419856"/>
              <a:gd name="connsiteY0-2" fmla="*/ 74450 h 3429000"/>
              <a:gd name="connsiteX1-3" fmla="*/ 21806 w 3419856"/>
              <a:gd name="connsiteY1-4" fmla="*/ 21806 h 3429000"/>
              <a:gd name="connsiteX2-5" fmla="*/ 74450 w 3419856"/>
              <a:gd name="connsiteY2-6" fmla="*/ 0 h 3429000"/>
              <a:gd name="connsiteX3-7" fmla="*/ 3345406 w 3419856"/>
              <a:gd name="connsiteY3-8" fmla="*/ 0 h 3429000"/>
              <a:gd name="connsiteX4-9" fmla="*/ 3398050 w 3419856"/>
              <a:gd name="connsiteY4-10" fmla="*/ 21806 h 3429000"/>
              <a:gd name="connsiteX5-11" fmla="*/ 3419856 w 3419856"/>
              <a:gd name="connsiteY5-12" fmla="*/ 74450 h 3429000"/>
              <a:gd name="connsiteX6-13" fmla="*/ 3419856 w 3419856"/>
              <a:gd name="connsiteY6-14" fmla="*/ 3354550 h 3429000"/>
              <a:gd name="connsiteX7-15" fmla="*/ 3398050 w 3419856"/>
              <a:gd name="connsiteY7-16" fmla="*/ 3407194 h 3429000"/>
              <a:gd name="connsiteX8-17" fmla="*/ 3345406 w 3419856"/>
              <a:gd name="connsiteY8-18" fmla="*/ 3429000 h 3429000"/>
              <a:gd name="connsiteX9-19" fmla="*/ 21806 w 3419856"/>
              <a:gd name="connsiteY9-20" fmla="*/ 3407194 h 3429000"/>
              <a:gd name="connsiteX10-21" fmla="*/ 0 w 3419856"/>
              <a:gd name="connsiteY10-22" fmla="*/ 3354550 h 3429000"/>
              <a:gd name="connsiteX11-23" fmla="*/ 0 w 3419856"/>
              <a:gd name="connsiteY11-24" fmla="*/ 74450 h 3429000"/>
              <a:gd name="connsiteX0-25" fmla="*/ 0 w 3964392"/>
              <a:gd name="connsiteY0-26" fmla="*/ 74450 h 3415968"/>
              <a:gd name="connsiteX1-27" fmla="*/ 21806 w 3964392"/>
              <a:gd name="connsiteY1-28" fmla="*/ 21806 h 3415968"/>
              <a:gd name="connsiteX2-29" fmla="*/ 74450 w 3964392"/>
              <a:gd name="connsiteY2-30" fmla="*/ 0 h 3415968"/>
              <a:gd name="connsiteX3-31" fmla="*/ 3345406 w 3964392"/>
              <a:gd name="connsiteY3-32" fmla="*/ 0 h 3415968"/>
              <a:gd name="connsiteX4-33" fmla="*/ 3398050 w 3964392"/>
              <a:gd name="connsiteY4-34" fmla="*/ 21806 h 3415968"/>
              <a:gd name="connsiteX5-35" fmla="*/ 3419856 w 3964392"/>
              <a:gd name="connsiteY5-36" fmla="*/ 74450 h 3415968"/>
              <a:gd name="connsiteX6-37" fmla="*/ 3419856 w 3964392"/>
              <a:gd name="connsiteY6-38" fmla="*/ 3354550 h 3415968"/>
              <a:gd name="connsiteX7-39" fmla="*/ 3398050 w 3964392"/>
              <a:gd name="connsiteY7-40" fmla="*/ 3407194 h 3415968"/>
              <a:gd name="connsiteX8-41" fmla="*/ 21806 w 3964392"/>
              <a:gd name="connsiteY8-42" fmla="*/ 3407194 h 3415968"/>
              <a:gd name="connsiteX9-43" fmla="*/ 0 w 3964392"/>
              <a:gd name="connsiteY9-44" fmla="*/ 3354550 h 3415968"/>
              <a:gd name="connsiteX10-45" fmla="*/ 0 w 3964392"/>
              <a:gd name="connsiteY10-46" fmla="*/ 74450 h 3415968"/>
              <a:gd name="connsiteX0-47" fmla="*/ 0 w 3964392"/>
              <a:gd name="connsiteY0-48" fmla="*/ 74450 h 3415968"/>
              <a:gd name="connsiteX1-49" fmla="*/ 21806 w 3964392"/>
              <a:gd name="connsiteY1-50" fmla="*/ 21806 h 3415968"/>
              <a:gd name="connsiteX2-51" fmla="*/ 74450 w 3964392"/>
              <a:gd name="connsiteY2-52" fmla="*/ 0 h 3415968"/>
              <a:gd name="connsiteX3-53" fmla="*/ 3345406 w 3964392"/>
              <a:gd name="connsiteY3-54" fmla="*/ 0 h 3415968"/>
              <a:gd name="connsiteX4-55" fmla="*/ 3398050 w 3964392"/>
              <a:gd name="connsiteY4-56" fmla="*/ 21806 h 3415968"/>
              <a:gd name="connsiteX5-57" fmla="*/ 3419856 w 3964392"/>
              <a:gd name="connsiteY5-58" fmla="*/ 74450 h 3415968"/>
              <a:gd name="connsiteX6-59" fmla="*/ 3419856 w 3964392"/>
              <a:gd name="connsiteY6-60" fmla="*/ 3354550 h 3415968"/>
              <a:gd name="connsiteX7-61" fmla="*/ 3398050 w 3964392"/>
              <a:gd name="connsiteY7-62" fmla="*/ 3407194 h 3415968"/>
              <a:gd name="connsiteX8-63" fmla="*/ 21806 w 3964392"/>
              <a:gd name="connsiteY8-64" fmla="*/ 3407194 h 3415968"/>
              <a:gd name="connsiteX9-65" fmla="*/ 0 w 3964392"/>
              <a:gd name="connsiteY9-66" fmla="*/ 3354550 h 3415968"/>
              <a:gd name="connsiteX10-67" fmla="*/ 0 w 3964392"/>
              <a:gd name="connsiteY10-68" fmla="*/ 74450 h 3415968"/>
              <a:gd name="connsiteX0-69" fmla="*/ 0 w 3968026"/>
              <a:gd name="connsiteY0-70" fmla="*/ 74450 h 3910007"/>
              <a:gd name="connsiteX1-71" fmla="*/ 21806 w 3968026"/>
              <a:gd name="connsiteY1-72" fmla="*/ 21806 h 3910007"/>
              <a:gd name="connsiteX2-73" fmla="*/ 74450 w 3968026"/>
              <a:gd name="connsiteY2-74" fmla="*/ 0 h 3910007"/>
              <a:gd name="connsiteX3-75" fmla="*/ 3345406 w 3968026"/>
              <a:gd name="connsiteY3-76" fmla="*/ 0 h 3910007"/>
              <a:gd name="connsiteX4-77" fmla="*/ 3398050 w 3968026"/>
              <a:gd name="connsiteY4-78" fmla="*/ 21806 h 3910007"/>
              <a:gd name="connsiteX5-79" fmla="*/ 3419856 w 3968026"/>
              <a:gd name="connsiteY5-80" fmla="*/ 74450 h 3910007"/>
              <a:gd name="connsiteX6-81" fmla="*/ 3419856 w 3968026"/>
              <a:gd name="connsiteY6-82" fmla="*/ 3354550 h 3910007"/>
              <a:gd name="connsiteX7-83" fmla="*/ 3398050 w 3968026"/>
              <a:gd name="connsiteY7-84" fmla="*/ 3407194 h 3910007"/>
              <a:gd name="connsiteX8-85" fmla="*/ 0 w 3968026"/>
              <a:gd name="connsiteY8-86" fmla="*/ 3354550 h 3910007"/>
              <a:gd name="connsiteX9-87" fmla="*/ 0 w 3968026"/>
              <a:gd name="connsiteY9-88" fmla="*/ 74450 h 3910007"/>
              <a:gd name="connsiteX0-89" fmla="*/ 0 w 3419856"/>
              <a:gd name="connsiteY0-90" fmla="*/ 74450 h 3901233"/>
              <a:gd name="connsiteX1-91" fmla="*/ 21806 w 3419856"/>
              <a:gd name="connsiteY1-92" fmla="*/ 21806 h 3901233"/>
              <a:gd name="connsiteX2-93" fmla="*/ 74450 w 3419856"/>
              <a:gd name="connsiteY2-94" fmla="*/ 0 h 3901233"/>
              <a:gd name="connsiteX3-95" fmla="*/ 3345406 w 3419856"/>
              <a:gd name="connsiteY3-96" fmla="*/ 0 h 3901233"/>
              <a:gd name="connsiteX4-97" fmla="*/ 3398050 w 3419856"/>
              <a:gd name="connsiteY4-98" fmla="*/ 21806 h 3901233"/>
              <a:gd name="connsiteX5-99" fmla="*/ 3419856 w 3419856"/>
              <a:gd name="connsiteY5-100" fmla="*/ 74450 h 3901233"/>
              <a:gd name="connsiteX6-101" fmla="*/ 3419856 w 3419856"/>
              <a:gd name="connsiteY6-102" fmla="*/ 3354550 h 3901233"/>
              <a:gd name="connsiteX7-103" fmla="*/ 0 w 3419856"/>
              <a:gd name="connsiteY7-104" fmla="*/ 3354550 h 3901233"/>
              <a:gd name="connsiteX8-105" fmla="*/ 0 w 3419856"/>
              <a:gd name="connsiteY8-106" fmla="*/ 74450 h 3901233"/>
              <a:gd name="connsiteX0-107" fmla="*/ 0 w 3419856"/>
              <a:gd name="connsiteY0-108" fmla="*/ 74450 h 3354550"/>
              <a:gd name="connsiteX1-109" fmla="*/ 21806 w 3419856"/>
              <a:gd name="connsiteY1-110" fmla="*/ 21806 h 3354550"/>
              <a:gd name="connsiteX2-111" fmla="*/ 74450 w 3419856"/>
              <a:gd name="connsiteY2-112" fmla="*/ 0 h 3354550"/>
              <a:gd name="connsiteX3-113" fmla="*/ 3345406 w 3419856"/>
              <a:gd name="connsiteY3-114" fmla="*/ 0 h 3354550"/>
              <a:gd name="connsiteX4-115" fmla="*/ 3398050 w 3419856"/>
              <a:gd name="connsiteY4-116" fmla="*/ 21806 h 3354550"/>
              <a:gd name="connsiteX5-117" fmla="*/ 3419856 w 3419856"/>
              <a:gd name="connsiteY5-118" fmla="*/ 74450 h 3354550"/>
              <a:gd name="connsiteX6-119" fmla="*/ 3419856 w 3419856"/>
              <a:gd name="connsiteY6-120" fmla="*/ 3354550 h 3354550"/>
              <a:gd name="connsiteX7-121" fmla="*/ 0 w 3419856"/>
              <a:gd name="connsiteY7-122" fmla="*/ 3354550 h 3354550"/>
              <a:gd name="connsiteX8-123" fmla="*/ 0 w 3419856"/>
              <a:gd name="connsiteY8-124" fmla="*/ 74450 h 3354550"/>
            </a:gdLst>
            <a:ahLst/>
            <a:cxnLst>
              <a:cxn ang="0">
                <a:pos x="connsiteX0-107" y="connsiteY0-108"/>
              </a:cxn>
              <a:cxn ang="0">
                <a:pos x="connsiteX1-109" y="connsiteY1-110"/>
              </a:cxn>
              <a:cxn ang="0">
                <a:pos x="connsiteX2-111" y="connsiteY2-112"/>
              </a:cxn>
              <a:cxn ang="0">
                <a:pos x="connsiteX3-113" y="connsiteY3-114"/>
              </a:cxn>
              <a:cxn ang="0">
                <a:pos x="connsiteX4-115" y="connsiteY4-116"/>
              </a:cxn>
              <a:cxn ang="0">
                <a:pos x="connsiteX5-117" y="connsiteY5-118"/>
              </a:cxn>
              <a:cxn ang="0">
                <a:pos x="connsiteX6-119" y="connsiteY6-120"/>
              </a:cxn>
              <a:cxn ang="0">
                <a:pos x="connsiteX7-121" y="connsiteY7-122"/>
              </a:cxn>
              <a:cxn ang="0">
                <a:pos x="connsiteX8-123" y="connsiteY8-124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465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109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618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728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789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300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913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11/1/2018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75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9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5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5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strike="noStrike" spc="34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11/1/2018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 cap="all" spc="34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5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9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  <a:ea typeface="MS PGothic" pitchFamily="34" charset="-128"/>
              </a:rPr>
              <a:pPr/>
              <a:t>‹#›</a:t>
            </a:fld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8455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38" r:id="rId13"/>
  </p:sldLayoutIdLst>
  <p:hf sldNum="0" hdr="0" ftr="0" dt="0"/>
  <p:txStyles>
    <p:titleStyle>
      <a:lvl1pPr algn="l" defTabSz="514350" rtl="0" eaLnBrk="1" latinLnBrk="0" hangingPunct="1">
        <a:spcBef>
          <a:spcPct val="0"/>
        </a:spcBef>
        <a:buNone/>
        <a:defRPr sz="1688" kern="1200" cap="all" spc="2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2881" indent="-192881" algn="l" defTabSz="514350" rtl="0" eaLnBrk="1" latinLnBrk="0" hangingPunct="1">
        <a:lnSpc>
          <a:spcPct val="100000"/>
        </a:lnSpc>
        <a:spcBef>
          <a:spcPct val="20000"/>
        </a:spcBef>
        <a:spcAft>
          <a:spcPts val="338"/>
        </a:spcAft>
        <a:buClr>
          <a:schemeClr val="tx2"/>
        </a:buClr>
        <a:buFont typeface="Arial" pitchFamily="34" charset="0"/>
        <a:buChar char="•"/>
        <a:defRPr sz="956" kern="1200" spc="17" baseline="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lnSpc>
          <a:spcPct val="100000"/>
        </a:lnSpc>
        <a:spcBef>
          <a:spcPct val="20000"/>
        </a:spcBef>
        <a:spcAft>
          <a:spcPts val="338"/>
        </a:spcAft>
        <a:buClr>
          <a:schemeClr val="tx2"/>
        </a:buClr>
        <a:buFont typeface="Arial" pitchFamily="34" charset="0"/>
        <a:buChar char="•"/>
        <a:defRPr sz="956" kern="1200" spc="17" baseline="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100000"/>
        </a:lnSpc>
        <a:spcBef>
          <a:spcPct val="20000"/>
        </a:spcBef>
        <a:spcAft>
          <a:spcPts val="338"/>
        </a:spcAft>
        <a:buClr>
          <a:schemeClr val="tx2"/>
        </a:buClr>
        <a:buFont typeface="Arial" pitchFamily="34" charset="0"/>
        <a:buChar char="•"/>
        <a:defRPr sz="956" kern="1200" spc="17" baseline="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100000"/>
        </a:lnSpc>
        <a:spcBef>
          <a:spcPct val="20000"/>
        </a:spcBef>
        <a:spcAft>
          <a:spcPts val="338"/>
        </a:spcAft>
        <a:buClr>
          <a:schemeClr val="tx2"/>
        </a:buClr>
        <a:buFont typeface="Arial" pitchFamily="34" charset="0"/>
        <a:buChar char="•"/>
        <a:defRPr sz="956" kern="1200" spc="17" baseline="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100000"/>
        </a:lnSpc>
        <a:spcBef>
          <a:spcPct val="20000"/>
        </a:spcBef>
        <a:spcAft>
          <a:spcPts val="338"/>
        </a:spcAft>
        <a:buClr>
          <a:schemeClr val="tx2"/>
        </a:buClr>
        <a:buFont typeface="Arial" pitchFamily="34" charset="0"/>
        <a:buChar char="•"/>
        <a:defRPr sz="956" kern="1200" spc="17" baseline="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100000"/>
        </a:lnSpc>
        <a:spcBef>
          <a:spcPct val="20000"/>
        </a:spcBef>
        <a:spcAft>
          <a:spcPts val="338"/>
        </a:spcAft>
        <a:buClr>
          <a:schemeClr val="tx2"/>
        </a:buClr>
        <a:buFont typeface="Arial" pitchFamily="34" charset="0"/>
        <a:buChar char="•"/>
        <a:defRPr sz="956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100000"/>
        </a:lnSpc>
        <a:spcBef>
          <a:spcPct val="20000"/>
        </a:spcBef>
        <a:spcAft>
          <a:spcPts val="338"/>
        </a:spcAft>
        <a:buClr>
          <a:schemeClr val="tx2"/>
        </a:buClr>
        <a:buFont typeface="Arial" pitchFamily="34" charset="0"/>
        <a:buChar char="•"/>
        <a:defRPr sz="956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100000"/>
        </a:lnSpc>
        <a:spcBef>
          <a:spcPct val="20000"/>
        </a:spcBef>
        <a:spcAft>
          <a:spcPts val="338"/>
        </a:spcAft>
        <a:buClr>
          <a:schemeClr val="tx2"/>
        </a:buClr>
        <a:buFont typeface="Arial" pitchFamily="34" charset="0"/>
        <a:buChar char="•"/>
        <a:defRPr sz="956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100000"/>
        </a:lnSpc>
        <a:spcBef>
          <a:spcPct val="20000"/>
        </a:spcBef>
        <a:spcAft>
          <a:spcPts val="338"/>
        </a:spcAft>
        <a:buClr>
          <a:schemeClr val="tx2"/>
        </a:buClr>
        <a:buFont typeface="Arial" pitchFamily="34" charset="0"/>
        <a:buChar char="•"/>
        <a:defRPr sz="9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3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3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strike="noStrike" spc="45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t>11/1/2018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cap="all" spc="45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3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927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250" kern="1200" cap="all" spc="38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6858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 spc="23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Arial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27E52-D007-4568-AD43-94C420D7983D}" type="datetimeFigureOut">
              <a:rPr lang="zh-TW" altLang="en-US" smtClean="0"/>
              <a:t>2018/11/1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C004C-89E8-43D3-9E10-174691306B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1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3C4AF-1B4F-8140-8539-AA7BE90300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5860-B899-A24D-BD20-D8CA45ED82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>
                <a:solidFill>
                  <a:prstClr val="white"/>
                </a:solidFill>
              </a:rPr>
              <a:pPr/>
              <a:t>11/1/2018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898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56" y="106068"/>
            <a:ext cx="10972800" cy="8154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56" y="1105729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991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kknews.cc/essay/qy6py2y.html" TargetMode="Externa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21" Type="http://schemas.openxmlformats.org/officeDocument/2006/relationships/image" Target="../media/image40.png"/><Relationship Id="rId34" Type="http://schemas.openxmlformats.org/officeDocument/2006/relationships/image" Target="../media/image5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8" Type="http://schemas.openxmlformats.org/officeDocument/2006/relationships/image" Target="../media/image27.pn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618CE0-1461-4F01-ADF6-A8E7FA890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542" y="0"/>
            <a:ext cx="1360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79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230963-C11F-409D-8DB3-750455E5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178939"/>
            <a:ext cx="10566400" cy="1143000"/>
          </a:xfrm>
        </p:spPr>
        <p:txBody>
          <a:bodyPr/>
          <a:lstStyle/>
          <a:p>
            <a:pPr algn="ctr"/>
            <a:r>
              <a:rPr lang="en-US" altLang="zh-TW" sz="4400" b="1" dirty="0"/>
              <a:t>REAL</a:t>
            </a:r>
            <a:r>
              <a:rPr lang="zh-TW" altLang="en-US" sz="4400" b="1" dirty="0"/>
              <a:t> </a:t>
            </a:r>
            <a:r>
              <a:rPr lang="en-US" altLang="zh-TW" sz="4400" b="1" dirty="0"/>
              <a:t>BELIEF</a:t>
            </a:r>
            <a:r>
              <a:rPr lang="zh-TW" altLang="en-US" sz="4400" b="1" dirty="0"/>
              <a:t> </a:t>
            </a:r>
            <a:r>
              <a:rPr lang="en-US" altLang="zh-TW" sz="4400" b="1" dirty="0"/>
              <a:t>VS FALSE BELIEF</a:t>
            </a:r>
            <a:endParaRPr lang="zh-TW" altLang="en-US" sz="4400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1CF606A-0F63-4001-8B20-54F854BA4B22}"/>
              </a:ext>
            </a:extLst>
          </p:cNvPr>
          <p:cNvSpPr txBox="1"/>
          <p:nvPr/>
        </p:nvSpPr>
        <p:spPr>
          <a:xfrm>
            <a:off x="2670627" y="3655906"/>
            <a:ext cx="339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FFFF00"/>
                </a:solidFill>
              </a:rPr>
              <a:t>TO BE SERIOUS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B858020-F6CD-49D2-92CD-E6E30FC3DAF2}"/>
              </a:ext>
            </a:extLst>
          </p:cNvPr>
          <p:cNvSpPr/>
          <p:nvPr/>
        </p:nvSpPr>
        <p:spPr>
          <a:xfrm>
            <a:off x="5802927" y="3655905"/>
            <a:ext cx="3237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rgbClr val="FFFF00"/>
                </a:solidFill>
              </a:rPr>
              <a:t>VS</a:t>
            </a:r>
            <a:r>
              <a:rPr lang="zh-TW" altLang="en-US" sz="3200" dirty="0">
                <a:solidFill>
                  <a:srgbClr val="FFFF00"/>
                </a:solidFill>
              </a:rPr>
              <a:t> </a:t>
            </a:r>
            <a:r>
              <a:rPr lang="en-US" altLang="zh-TW" sz="3600" dirty="0">
                <a:solidFill>
                  <a:srgbClr val="FFFF00"/>
                </a:solidFill>
              </a:rPr>
              <a:t>TO HAVE FUN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69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0" y="60935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solidFill>
                  <a:srgbClr val="FFFF00"/>
                </a:solidFill>
                <a:latin typeface="Arial Narrow"/>
                <a:ea typeface="微軟正黑體" panose="020B0604030504040204" pitchFamily="34" charset="-120"/>
              </a:rPr>
              <a:t>Spirit of a Wolf</a:t>
            </a:r>
            <a:endParaRPr lang="zh-TW" altLang="en-US" sz="4400" dirty="0">
              <a:solidFill>
                <a:srgbClr val="FFFF00"/>
              </a:solidFill>
              <a:latin typeface="Arial Narrow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「狼性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8793"/>
            <a:ext cx="9144000" cy="5153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77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636680"/>
          </a:xfrm>
          <a:solidFill>
            <a:srgbClr val="0070C0"/>
          </a:solidFill>
          <a:ln>
            <a:noFill/>
          </a:ln>
        </p:spPr>
        <p:txBody>
          <a:bodyPr anchor="b">
            <a:norm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rPr>
              <a:t>Strongly Recommended </a:t>
            </a:r>
            <a:r>
              <a:rPr lang="en-US" altLang="zh-CN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ea typeface="微軟正黑體" panose="020B0604030504040204" pitchFamily="34" charset="-120"/>
              </a:rPr>
              <a:t>Market America’s Business Strategy</a:t>
            </a:r>
            <a:endParaRPr lang="zh-TW" altLang="en-US" sz="3600" b="1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601" y="1471780"/>
            <a:ext cx="5656068" cy="342093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0" y="5588227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Focus on establishing 30 Preferred Customers, </a:t>
            </a:r>
            <a:r>
              <a:rPr lang="en-US" altLang="zh-CN" sz="2000" kern="0" dirty="0">
                <a:ea typeface="微軟正黑體" panose="020B0604030504040204" pitchFamily="34" charset="-120"/>
              </a:rPr>
              <a:t>o</a:t>
            </a:r>
            <a:r>
              <a:rPr lang="en-US" altLang="zh-CN" sz="2000" kern="0" dirty="0">
                <a:solidFill>
                  <a:sysClr val="windowText" lastClr="000000"/>
                </a:solidFill>
                <a:ea typeface="微軟正黑體" panose="020B0604030504040204" pitchFamily="34" charset="-120"/>
              </a:rPr>
              <a:t>ne month after starting your business.</a:t>
            </a:r>
          </a:p>
          <a:p>
            <a:pPr algn="ctr">
              <a:defRPr/>
            </a:pPr>
            <a:r>
              <a:rPr lang="en-US" altLang="zh-CN" sz="2000" kern="0" dirty="0">
                <a:solidFill>
                  <a:sysClr val="windowText" lastClr="000000"/>
                </a:solidFill>
                <a:ea typeface="微軟正黑體" panose="020B0604030504040204" pitchFamily="34" charset="-120"/>
              </a:rPr>
              <a:t>In the process, you will strength your knowledge and retailing, thereafter you may begin recruiting, your team will greatly multiply!</a:t>
            </a:r>
            <a:endParaRPr lang="en-US" altLang="zh-TW" sz="2400" kern="0" dirty="0">
              <a:solidFill>
                <a:sysClr val="windowText" lastClr="000000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9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ck_of_cards_pc_1600_clr_50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1" y="304800"/>
            <a:ext cx="73005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r_aces_pc_1600_clr_30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381000"/>
            <a:ext cx="5820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531191"/>
            <a:ext cx="7924800" cy="1143000"/>
          </a:xfrm>
        </p:spPr>
        <p:txBody>
          <a:bodyPr/>
          <a:lstStyle/>
          <a:p>
            <a:pPr algn="ctr"/>
            <a:r>
              <a:rPr lang="en-US" altLang="zh-TW" sz="4000" b="1" dirty="0">
                <a:solidFill>
                  <a:srgbClr val="FFFF00"/>
                </a:solidFill>
              </a:rPr>
              <a:t>One minute sales person?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0" y="4026963"/>
            <a:ext cx="12192000" cy="14638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zh-TW" sz="2800" b="1" kern="0" dirty="0">
                <a:solidFill>
                  <a:srgbClr val="FF0000"/>
                </a:solidFill>
                <a:latin typeface="Arial Narrow"/>
                <a:ea typeface="微軟正黑體" panose="020B0604030504040204" pitchFamily="34" charset="-120"/>
              </a:rPr>
              <a:t>Ability to provide</a:t>
            </a:r>
          </a:p>
          <a:p>
            <a:pPr algn="ctr" defTabSz="685800">
              <a:lnSpc>
                <a:spcPct val="150000"/>
              </a:lnSpc>
            </a:pPr>
            <a:r>
              <a:rPr lang="en-US" altLang="zh-CN" sz="3600" b="1" kern="0" dirty="0">
                <a:solidFill>
                  <a:srgbClr val="FF0000"/>
                </a:solidFill>
                <a:ea typeface="微軟正黑體" panose="020B0604030504040204" pitchFamily="34" charset="-120"/>
              </a:rPr>
              <a:t>Valuable information</a:t>
            </a:r>
            <a:endParaRPr lang="en-US" altLang="zh-TW" sz="3600" b="1" kern="0" dirty="0">
              <a:solidFill>
                <a:srgbClr val="FF0000"/>
              </a:solidFill>
              <a:latin typeface="Arial Narrow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「一分鐘推銷人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7" y="1749462"/>
            <a:ext cx="2714624" cy="143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23783" y="250196"/>
            <a:ext cx="9721080" cy="1143000"/>
          </a:xfrm>
        </p:spPr>
        <p:txBody>
          <a:bodyPr/>
          <a:lstStyle/>
          <a:p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MASLOW HIERACHY OF NEEDS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923912" y="4256724"/>
            <a:ext cx="4237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RIGHT TIME, RIGHT PLACE, RIGHT PEOPLE</a:t>
            </a:r>
            <a:endParaRPr lang="zh-TW" altLang="en-US" sz="32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 descr="E:\loveit\Pictures\bf_4415_5443331_57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83" y="1528133"/>
            <a:ext cx="5020966" cy="4298251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6923912" y="2286351"/>
            <a:ext cx="5122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EVERYONE CAN BE RECRUITED</a:t>
            </a:r>
            <a:endParaRPr lang="zh-TW" alt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923912" y="3537012"/>
            <a:ext cx="5384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EVERYONE HAS NEEDS</a:t>
            </a:r>
            <a:endParaRPr lang="zh-TW" altLang="en-US" sz="3200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2ACFA0-1DA9-4BD6-ADFE-C6353DD66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036" y="2001858"/>
            <a:ext cx="10566400" cy="4525963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People with the same frequency</a:t>
            </a:r>
            <a:r>
              <a:rPr lang="zh-TW" altLang="en-US" sz="2800" dirty="0"/>
              <a:t>：</a:t>
            </a:r>
            <a:r>
              <a:rPr lang="en-SG" altLang="zh-TW" sz="2800" dirty="0"/>
              <a:t>will like you, praise you, affirm you, protect you, love you</a:t>
            </a:r>
            <a:endParaRPr lang="en-US" altLang="zh-TW" sz="2800" dirty="0"/>
          </a:p>
          <a:p>
            <a:pPr>
              <a:lnSpc>
                <a:spcPct val="110000"/>
              </a:lnSpc>
            </a:pPr>
            <a:r>
              <a:rPr lang="en-US" altLang="zh-TW" sz="2800" dirty="0"/>
              <a:t>People whose frequency are lower than you</a:t>
            </a:r>
            <a:r>
              <a:rPr lang="zh-TW" altLang="en-US" sz="2800" dirty="0"/>
              <a:t>：</a:t>
            </a:r>
            <a:r>
              <a:rPr lang="en-SG" altLang="zh-TW" sz="2800" dirty="0"/>
              <a:t>will judge you, attack you, deny you</a:t>
            </a:r>
            <a:endParaRPr lang="zh-TW" altLang="en-US" sz="2800" dirty="0"/>
          </a:p>
          <a:p>
            <a:pPr>
              <a:lnSpc>
                <a:spcPct val="110000"/>
              </a:lnSpc>
            </a:pPr>
            <a:r>
              <a:rPr lang="en-US" altLang="zh-TW" sz="2800" dirty="0"/>
              <a:t>Only people with higher frequency than you</a:t>
            </a:r>
            <a:r>
              <a:rPr lang="zh-TW" altLang="en-US" sz="2800" dirty="0"/>
              <a:t>：</a:t>
            </a:r>
            <a:r>
              <a:rPr lang="en-SG" altLang="zh-TW" sz="2800" dirty="0"/>
              <a:t>will understand you, love you, treat you with compassion.</a:t>
            </a:r>
            <a:endParaRPr lang="zh-TW" altLang="en-US" sz="2800" dirty="0"/>
          </a:p>
          <a:p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CA8B797-9BE2-4FE2-867B-307E78D40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4841250" y="152400"/>
            <a:ext cx="6350" cy="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振頻比你低的：會評判你、攻擊你、否定你。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29D4A6C-87D5-471B-9F22-65B4DA0AB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4841250" y="152400"/>
            <a:ext cx="6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唯有振頻比你高的：會知你、懂你、愛惜你、慈悲對待你。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原文網址：</a:t>
            </a: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https://kknews.cc/essay/qy6py2y.html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246643B-9429-4121-A8B6-401332752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4841250" y="152400"/>
            <a:ext cx="6350" cy="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振頻比你低的：會評判你、攻擊你、否定你。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92A1374-63D6-4013-8A48-246D3E872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4841250" y="152400"/>
            <a:ext cx="6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唯有振頻比你高的：會知你、懂你、愛惜你、慈悲對待你。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原文網址：</a:t>
            </a: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https://kknews.cc/essay/qy6py2y.html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A47906-9EF7-42AE-9384-83B5D730D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4841250" y="152400"/>
            <a:ext cx="6350" cy="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振頻比你低的：會評判你、攻擊你、否定你。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EDE817-08B6-4DAE-B7FB-B712359F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4841250" y="152400"/>
            <a:ext cx="63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唯有振頻比你高的：會知你、懂你、愛惜你、慈悲對待你。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原文網址：</a:t>
            </a: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https://kknews.cc/essay/qy6py2y.html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B8655EF-9382-4294-8D5D-04371FA7E8E0}"/>
              </a:ext>
            </a:extLst>
          </p:cNvPr>
          <p:cNvSpPr txBox="1"/>
          <p:nvPr/>
        </p:nvSpPr>
        <p:spPr>
          <a:xfrm>
            <a:off x="0" y="10223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TW" sz="3600" dirty="0">
                <a:solidFill>
                  <a:srgbClr val="FFFF00"/>
                </a:solidFill>
              </a:rPr>
              <a:t>Resonance with the frequency</a:t>
            </a:r>
            <a:endParaRPr lang="zh-TW" alt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5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1" hangingPunct="1"/>
            <a:fld id="{1EE39A49-6229-4383-A6DB-80ED560197CA}" type="slidenum">
              <a:rPr lang="en-US" altLang="zh-TW" smtClean="0">
                <a:solidFill>
                  <a:srgbClr val="FFFFFF"/>
                </a:solidFill>
                <a:latin typeface="Calibri" panose="020F0502020204030204" pitchFamily="34" charset="0"/>
              </a:rPr>
              <a:t>18</a:t>
            </a:fld>
            <a:endParaRPr lang="en-US" altLang="zh-TW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064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40520" y="-111197"/>
            <a:ext cx="10566400" cy="1143000"/>
          </a:xfrm>
        </p:spPr>
        <p:txBody>
          <a:bodyPr/>
          <a:lstStyle/>
          <a:p>
            <a:pPr algn="ctr" eaLnBrk="1" hangingPunct="1"/>
            <a:r>
              <a:rPr lang="en-US" altLang="zh-TW" sz="3600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What is Recruitment process (steps)?</a:t>
            </a:r>
          </a:p>
        </p:txBody>
      </p:sp>
      <p:sp>
        <p:nvSpPr>
          <p:cNvPr id="2854916" name="AutoShape 4"/>
          <p:cNvSpPr>
            <a:spLocks noChangeArrowheads="1"/>
          </p:cNvSpPr>
          <p:nvPr/>
        </p:nvSpPr>
        <p:spPr bwMode="auto">
          <a:xfrm>
            <a:off x="4257474" y="1340643"/>
            <a:ext cx="1727870" cy="611982"/>
          </a:xfrm>
          <a:prstGeom prst="roundRect">
            <a:avLst>
              <a:gd name="adj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1.Name List</a:t>
            </a:r>
            <a:endParaRPr lang="zh-TW" altLang="en-US" sz="24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54917" name="AutoShape 5"/>
          <p:cNvSpPr>
            <a:spLocks noChangeArrowheads="1"/>
          </p:cNvSpPr>
          <p:nvPr/>
        </p:nvSpPr>
        <p:spPr bwMode="auto">
          <a:xfrm>
            <a:off x="7031831" y="1340643"/>
            <a:ext cx="1583532" cy="611981"/>
          </a:xfrm>
          <a:prstGeom prst="roundRect">
            <a:avLst>
              <a:gd name="adj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2.Call</a:t>
            </a:r>
            <a:endParaRPr lang="zh-TW" alt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54918" name="AutoShape 6"/>
          <p:cNvSpPr>
            <a:spLocks noChangeArrowheads="1"/>
          </p:cNvSpPr>
          <p:nvPr/>
        </p:nvSpPr>
        <p:spPr bwMode="auto">
          <a:xfrm>
            <a:off x="8510408" y="2125495"/>
            <a:ext cx="2290114" cy="720725"/>
          </a:xfrm>
          <a:prstGeom prst="roundRect">
            <a:avLst>
              <a:gd name="adj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3.</a:t>
            </a:r>
            <a:r>
              <a:rPr lang="zh-TW" altLang="en-US" sz="2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2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</a:rPr>
              <a:t>Initial Meeting</a:t>
            </a:r>
            <a:endParaRPr lang="zh-TW" altLang="en-US" sz="24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54919" name="AutoShape 7"/>
          <p:cNvSpPr>
            <a:spLocks noChangeArrowheads="1"/>
          </p:cNvSpPr>
          <p:nvPr/>
        </p:nvSpPr>
        <p:spPr bwMode="auto">
          <a:xfrm>
            <a:off x="8583211" y="3760005"/>
            <a:ext cx="1800448" cy="793603"/>
          </a:xfrm>
          <a:prstGeom prst="roundRect">
            <a:avLst>
              <a:gd name="adj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b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4.</a:t>
            </a:r>
            <a:r>
              <a:rPr lang="en-US" altLang="zh-TW" sz="2400" b="0" dirty="0">
                <a:solidFill>
                  <a:srgbClr val="FFFFFF"/>
                </a:solidFill>
                <a:latin typeface="Calibri" panose="020F0502020204030204" pitchFamily="34" charset="0"/>
              </a:rPr>
              <a:t>HBP</a:t>
            </a:r>
            <a:endParaRPr lang="en-US" altLang="zh-TW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54920" name="AutoShape 8"/>
          <p:cNvSpPr>
            <a:spLocks noChangeArrowheads="1"/>
          </p:cNvSpPr>
          <p:nvPr/>
        </p:nvSpPr>
        <p:spPr bwMode="auto">
          <a:xfrm>
            <a:off x="6954301" y="4987506"/>
            <a:ext cx="1871663" cy="786497"/>
          </a:xfrm>
          <a:prstGeom prst="roundRect">
            <a:avLst>
              <a:gd name="adj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b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5.</a:t>
            </a:r>
            <a:r>
              <a:rPr lang="en-US" altLang="zh-TW" sz="2400" b="0" dirty="0">
                <a:solidFill>
                  <a:srgbClr val="FFFFFF"/>
                </a:solidFill>
                <a:latin typeface="Calibri" panose="020F0502020204030204" pitchFamily="34" charset="0"/>
              </a:rPr>
              <a:t>UBP</a:t>
            </a:r>
            <a:endParaRPr lang="en-US" altLang="zh-TW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54921" name="AutoShape 9"/>
          <p:cNvSpPr>
            <a:spLocks noChangeArrowheads="1"/>
          </p:cNvSpPr>
          <p:nvPr/>
        </p:nvSpPr>
        <p:spPr bwMode="auto">
          <a:xfrm>
            <a:off x="4079875" y="4996280"/>
            <a:ext cx="2087562" cy="786497"/>
          </a:xfrm>
          <a:prstGeom prst="roundRect">
            <a:avLst>
              <a:gd name="adj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b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6.</a:t>
            </a:r>
            <a:r>
              <a:rPr lang="en-US" altLang="zh-TW" sz="2400" b="0" dirty="0">
                <a:solidFill>
                  <a:srgbClr val="FFFFFF"/>
                </a:solidFill>
                <a:latin typeface="Calibri" panose="020F0502020204030204" pitchFamily="34" charset="0"/>
              </a:rPr>
              <a:t>GMTSS</a:t>
            </a:r>
            <a:endParaRPr lang="en-US" altLang="zh-TW" sz="2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54922" name="AutoShape 10"/>
          <p:cNvSpPr>
            <a:spLocks noChangeArrowheads="1"/>
          </p:cNvSpPr>
          <p:nvPr/>
        </p:nvSpPr>
        <p:spPr bwMode="auto">
          <a:xfrm>
            <a:off x="2096948" y="4505110"/>
            <a:ext cx="1741384" cy="567154"/>
          </a:xfrm>
          <a:prstGeom prst="roundRect">
            <a:avLst>
              <a:gd name="adj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b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7.Problems</a:t>
            </a:r>
            <a:endParaRPr lang="zh-TW" altLang="en-US" sz="2400" b="0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54923" name="AutoShape 11"/>
          <p:cNvSpPr>
            <a:spLocks noChangeArrowheads="1"/>
          </p:cNvSpPr>
          <p:nvPr/>
        </p:nvSpPr>
        <p:spPr bwMode="auto">
          <a:xfrm>
            <a:off x="2121079" y="2050557"/>
            <a:ext cx="1657350" cy="649287"/>
          </a:xfrm>
          <a:prstGeom prst="roundRect">
            <a:avLst>
              <a:gd name="adj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b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9. </a:t>
            </a:r>
            <a:r>
              <a:rPr lang="en-US" altLang="zh-TW" sz="2400" b="0" dirty="0" err="1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Enrol</a:t>
            </a:r>
            <a:endParaRPr lang="zh-TW" altLang="en-US" sz="2400" b="0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54924" name="AutoShape 12"/>
          <p:cNvSpPr>
            <a:spLocks noChangeArrowheads="1"/>
          </p:cNvSpPr>
          <p:nvPr/>
        </p:nvSpPr>
        <p:spPr bwMode="auto">
          <a:xfrm rot="20183303">
            <a:off x="3576094" y="1535862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54925" name="AutoShape 13"/>
          <p:cNvSpPr>
            <a:spLocks noChangeArrowheads="1"/>
          </p:cNvSpPr>
          <p:nvPr/>
        </p:nvSpPr>
        <p:spPr bwMode="auto">
          <a:xfrm>
            <a:off x="6198281" y="1484315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54926" name="AutoShape 14"/>
          <p:cNvSpPr>
            <a:spLocks noChangeArrowheads="1"/>
          </p:cNvSpPr>
          <p:nvPr/>
        </p:nvSpPr>
        <p:spPr bwMode="auto">
          <a:xfrm rot="2378953">
            <a:off x="8793585" y="1603049"/>
            <a:ext cx="524229" cy="360363"/>
          </a:xfrm>
          <a:prstGeom prst="rightArrow">
            <a:avLst>
              <a:gd name="adj1" fmla="val 50000"/>
              <a:gd name="adj2" fmla="val 3997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54927" name="AutoShape 15"/>
          <p:cNvSpPr>
            <a:spLocks noChangeArrowheads="1"/>
          </p:cNvSpPr>
          <p:nvPr/>
        </p:nvSpPr>
        <p:spPr bwMode="auto">
          <a:xfrm rot="12663576">
            <a:off x="3237531" y="5152224"/>
            <a:ext cx="576262" cy="360362"/>
          </a:xfrm>
          <a:prstGeom prst="rightArrow">
            <a:avLst>
              <a:gd name="adj1" fmla="val 50000"/>
              <a:gd name="adj2" fmla="val 3997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54928" name="AutoShape 16"/>
          <p:cNvSpPr>
            <a:spLocks noChangeArrowheads="1"/>
          </p:cNvSpPr>
          <p:nvPr/>
        </p:nvSpPr>
        <p:spPr bwMode="auto">
          <a:xfrm rot="10800000">
            <a:off x="6221662" y="5192713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54929" name="AutoShape 17"/>
          <p:cNvSpPr>
            <a:spLocks noChangeArrowheads="1"/>
          </p:cNvSpPr>
          <p:nvPr/>
        </p:nvSpPr>
        <p:spPr bwMode="auto">
          <a:xfrm rot="8895610">
            <a:off x="8877660" y="4710970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54930" name="AutoShape 18"/>
          <p:cNvSpPr>
            <a:spLocks noChangeArrowheads="1"/>
          </p:cNvSpPr>
          <p:nvPr/>
        </p:nvSpPr>
        <p:spPr bwMode="auto">
          <a:xfrm rot="5400000">
            <a:off x="9158902" y="3113901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54931" name="AutoShape 19"/>
          <p:cNvSpPr>
            <a:spLocks noChangeArrowheads="1"/>
          </p:cNvSpPr>
          <p:nvPr/>
        </p:nvSpPr>
        <p:spPr bwMode="auto">
          <a:xfrm rot="16200000">
            <a:off x="2731394" y="4033975"/>
            <a:ext cx="388458" cy="360363"/>
          </a:xfrm>
          <a:prstGeom prst="rightArrow">
            <a:avLst>
              <a:gd name="adj1" fmla="val 50000"/>
              <a:gd name="adj2" fmla="val 3997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 rot="16200000">
            <a:off x="2733076" y="2806699"/>
            <a:ext cx="385094" cy="360363"/>
          </a:xfrm>
          <a:prstGeom prst="rightArrow">
            <a:avLst>
              <a:gd name="adj1" fmla="val 50000"/>
              <a:gd name="adj2" fmla="val 3997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4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2096948" y="3273917"/>
            <a:ext cx="1657350" cy="649287"/>
          </a:xfrm>
          <a:prstGeom prst="roundRect">
            <a:avLst>
              <a:gd name="adj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400" b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8.</a:t>
            </a:r>
            <a:r>
              <a:rPr lang="en-US" altLang="zh-TW" sz="2400" b="0" dirty="0">
                <a:solidFill>
                  <a:srgbClr val="FFFFFF"/>
                </a:solidFill>
                <a:latin typeface="Calibri" panose="020F0502020204030204" pitchFamily="34" charset="0"/>
              </a:rPr>
              <a:t>Coring</a:t>
            </a:r>
            <a:endParaRPr lang="zh-TW" altLang="en-US" sz="2400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文字方塊 1"/>
          <p:cNvSpPr txBox="1">
            <a:spLocks noChangeArrowheads="1"/>
          </p:cNvSpPr>
          <p:nvPr/>
        </p:nvSpPr>
        <p:spPr bwMode="auto">
          <a:xfrm>
            <a:off x="4079875" y="2644496"/>
            <a:ext cx="4237038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8800" b="1" dirty="0">
                <a:solidFill>
                  <a:srgbClr val="FFFF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SYSTEM</a:t>
            </a:r>
            <a:endParaRPr lang="en-US" altLang="zh-TW" sz="1200" b="1" dirty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5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5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5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5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5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5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5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5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5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54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85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5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85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85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5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85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D594FE3-D9AF-4059-A17C-F721D0907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35" y="1105430"/>
            <a:ext cx="8511330" cy="566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2B41DD9-B995-4387-8C58-6255CB6C1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99" y="664536"/>
            <a:ext cx="10566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SG" altLang="zh-CN" sz="3200" dirty="0">
                <a:solidFill>
                  <a:srgbClr val="FFFF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Only a glowing candle can light another candle</a:t>
            </a:r>
            <a:endParaRPr lang="zh-TW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893239" y="2101689"/>
            <a:ext cx="8387977" cy="4572000"/>
            <a:chOff x="1893239" y="2101689"/>
            <a:chExt cx="8387977" cy="45720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1" cy="685628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870330" y="1885512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5000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33091" y="1885512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5000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303391" y="2454287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1200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922088" y="1470573"/>
            <a:ext cx="3915952" cy="15253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105">
              <a:defRPr/>
            </a:pPr>
            <a:r>
              <a:rPr lang="en-US" altLang="zh-CN" sz="1900" b="1" dirty="0">
                <a:solidFill>
                  <a:schemeClr val="bg1"/>
                </a:solidFill>
                <a:ea typeface="FangSong" panose="02010609060101010101" pitchFamily="49" charset="-122"/>
              </a:rPr>
              <a:t>5000 / 5000 =  S$750</a:t>
            </a:r>
          </a:p>
          <a:p>
            <a:pPr lvl="0" algn="ctr" defTabSz="914105">
              <a:defRPr/>
            </a:pPr>
            <a:r>
              <a:rPr lang="en-US" altLang="zh-CN" sz="1900" b="1" dirty="0">
                <a:solidFill>
                  <a:schemeClr val="bg1"/>
                </a:solidFill>
                <a:ea typeface="FangSong" panose="02010609060101010101" pitchFamily="49" charset="-122"/>
              </a:rPr>
              <a:t>3600 / 3600 =  S$375</a:t>
            </a:r>
          </a:p>
          <a:p>
            <a:pPr lvl="0" algn="ctr" defTabSz="914105">
              <a:defRPr/>
            </a:pPr>
            <a:r>
              <a:rPr lang="en-US" altLang="zh-CN" sz="1900" b="1" dirty="0">
                <a:solidFill>
                  <a:schemeClr val="bg1"/>
                </a:solidFill>
                <a:ea typeface="FangSong" panose="02010609060101010101" pitchFamily="49" charset="-122"/>
              </a:rPr>
              <a:t>2400 / 2400 = S$375</a:t>
            </a:r>
          </a:p>
          <a:p>
            <a:pPr lvl="0" algn="ctr" defTabSz="914105">
              <a:defRPr/>
            </a:pPr>
            <a:r>
              <a:rPr lang="en-US" altLang="zh-CN" sz="1900" b="1" dirty="0">
                <a:solidFill>
                  <a:schemeClr val="bg1"/>
                </a:solidFill>
                <a:ea typeface="FangSong" panose="02010609060101010101" pitchFamily="49" charset="-122"/>
              </a:rPr>
              <a:t>1200 / 1200 = S$375</a:t>
            </a:r>
          </a:p>
          <a:p>
            <a:pPr lvl="0" algn="ctr" defTabSz="914105">
              <a:defRPr/>
            </a:pPr>
            <a:r>
              <a:rPr lang="zh-CN" altLang="en-US" sz="1900" b="1" dirty="0">
                <a:solidFill>
                  <a:schemeClr val="bg1"/>
                </a:solidFill>
                <a:ea typeface="FangSong" panose="02010609060101010101" pitchFamily="49" charset="-122"/>
              </a:rPr>
              <a:t>  </a:t>
            </a:r>
            <a:r>
              <a:rPr lang="en-US" altLang="zh-CN" sz="2800" b="1" dirty="0">
                <a:solidFill>
                  <a:schemeClr val="bg1"/>
                </a:solidFill>
                <a:ea typeface="FangSong" panose="02010609060101010101" pitchFamily="49" charset="-122"/>
              </a:rPr>
              <a:t>S$1,875</a:t>
            </a:r>
            <a:endParaRPr lang="en-US" altLang="zh-CN" sz="1900" b="1" dirty="0">
              <a:solidFill>
                <a:schemeClr val="bg1"/>
              </a:solidFill>
              <a:ea typeface="FangSong" panose="02010609060101010101" pitchFamily="49" charset="-122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62543" y="1463673"/>
            <a:ext cx="4047620" cy="15322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5000 / 5000 =  S$750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3600 / 3600 =  S$375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2400 / 2400 = </a:t>
            </a:r>
            <a:r>
              <a:rPr lang="en-US" altLang="zh-CN" sz="1900" b="1" dirty="0">
                <a:solidFill>
                  <a:schemeClr val="bg1"/>
                </a:solidFill>
                <a:latin typeface="Calibri"/>
                <a:ea typeface="FangSong" panose="02010609060101010101" pitchFamily="49" charset="-122"/>
              </a:rPr>
              <a:t>S$375</a:t>
            </a:r>
            <a:endParaRPr kumimoji="0" lang="en-US" altLang="zh-CN" sz="1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FangSong" panose="02010609060101010101" pitchFamily="49" charset="-122"/>
            </a:endParaRP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1200 / 1200 = </a:t>
            </a:r>
            <a:r>
              <a:rPr lang="en-US" altLang="zh-CN" sz="1900" b="1" dirty="0">
                <a:solidFill>
                  <a:schemeClr val="bg1"/>
                </a:solidFill>
                <a:latin typeface="Calibri"/>
                <a:ea typeface="FangSong" panose="02010609060101010101" pitchFamily="49" charset="-122"/>
              </a:rPr>
              <a:t>S</a:t>
            </a: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$375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S$1,875</a:t>
            </a:r>
            <a:endParaRPr kumimoji="0" lang="en-US" altLang="zh-CN" sz="1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FangSong" panose="02010609060101010101" pitchFamily="49" charset="-122"/>
              <a:cs typeface="+mn-cs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1066800" y="2653990"/>
            <a:ext cx="22934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816933" y="2653990"/>
            <a:ext cx="2294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099104" y="2454287"/>
            <a:ext cx="1591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1200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17341" y="2261519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2400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54512" y="2261519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2400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325216" y="2070384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3600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68314" y="2078093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3600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60234" y="1992351"/>
            <a:ext cx="89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DC4E00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BV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924800" y="1992351"/>
            <a:ext cx="89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93BF3E"/>
                </a:solidFill>
                <a:effectLst/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IBV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0" y="6253689"/>
            <a:ext cx="12192000" cy="48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57467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4675" algn="l"/>
              </a:tabLst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TOTAL WEEKLY POTENTIAL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FangSong" panose="02010609060101010101" pitchFamily="49" charset="-122"/>
              </a:rPr>
              <a:t>S$3,750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 PER BDC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uLnTx/>
              <a:uFillTx/>
              <a:latin typeface="Calibri"/>
              <a:ea typeface="FangSong" panose="02010609060101010101" pitchFamily="49" charset="-122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" y="1022757"/>
            <a:ext cx="12192003" cy="424728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The frequency of commissions earned increases until it occurs weekly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FangSong" panose="02010609060101010101" pitchFamily="49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Calibri"/>
              <a:ea typeface="FangSong" panose="02010609060101010101" pitchFamily="49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75330"/>
            <a:ext cx="12192000" cy="646327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FangSong" panose="02010609060101010101" pitchFamily="49" charset="-122"/>
                <a:cs typeface="+mn-cs"/>
              </a:rPr>
              <a:t>AS YOUR ORGANISATION EXPANDS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FB7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FangSong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110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710074-26CA-4D5A-A51C-4676836DD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068937"/>
            <a:ext cx="11222892" cy="2720125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SG" altLang="zh-TW" sz="2800" dirty="0"/>
              <a:t>If you are </a:t>
            </a:r>
            <a:r>
              <a:rPr lang="en-SG" altLang="zh-TW" sz="2800" dirty="0">
                <a:solidFill>
                  <a:srgbClr val="FFFF00"/>
                </a:solidFill>
              </a:rPr>
              <a:t>aware</a:t>
            </a:r>
            <a:r>
              <a:rPr lang="en-SG" altLang="zh-TW" sz="2800" dirty="0"/>
              <a:t>, everything in your surroundings will bring you knowledge.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SG" altLang="zh-TW" sz="2800" dirty="0"/>
              <a:t>If you are not </a:t>
            </a:r>
            <a:r>
              <a:rPr lang="en-SG" altLang="zh-TW" sz="2800" dirty="0">
                <a:solidFill>
                  <a:srgbClr val="FFFF00"/>
                </a:solidFill>
              </a:rPr>
              <a:t>aware</a:t>
            </a:r>
            <a:r>
              <a:rPr lang="en-SG" altLang="zh-TW" sz="2800" dirty="0"/>
              <a:t>, then even the most valuable knowledge has no meaning.</a:t>
            </a:r>
            <a:r>
              <a:rPr lang="zh-TW" altLang="en-US" sz="2400" dirty="0"/>
              <a:t>                                                                            </a:t>
            </a:r>
            <a:endParaRPr lang="en-US" altLang="zh-TW" sz="2400" dirty="0"/>
          </a:p>
          <a:p>
            <a:pPr marL="0" indent="0">
              <a:buNone/>
            </a:pPr>
            <a:r>
              <a:rPr lang="zh-TW" altLang="en-US" sz="2400" dirty="0"/>
              <a:t>                                                                                              </a:t>
            </a:r>
            <a:r>
              <a:rPr lang="en-US" altLang="zh-TW" sz="2400" dirty="0"/>
              <a:t>~Indian wise man </a:t>
            </a:r>
            <a:r>
              <a:rPr lang="en-US" altLang="zh-TW" sz="2400" dirty="0" err="1"/>
              <a:t>Gurudev</a:t>
            </a:r>
            <a:r>
              <a:rPr lang="en-US" altLang="zh-TW" sz="2400" dirty="0"/>
              <a:t> ~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6917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8C63E5-C22F-4DC3-A8F9-26BA9069C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0"/>
            <a:ext cx="10566400" cy="1143000"/>
          </a:xfrm>
        </p:spPr>
        <p:txBody>
          <a:bodyPr/>
          <a:lstStyle/>
          <a:p>
            <a:pPr algn="ctr"/>
            <a:r>
              <a:rPr lang="en-US" altLang="zh-TW" sz="3600" dirty="0"/>
              <a:t>My personally sponsored partners – </a:t>
            </a:r>
            <a:br>
              <a:rPr lang="en-US" altLang="zh-TW" sz="3600" dirty="0"/>
            </a:br>
            <a:r>
              <a:rPr lang="en-US" altLang="zh-TW" sz="3600" dirty="0"/>
              <a:t>SC and above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60911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07687" y="3151195"/>
            <a:ext cx="344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NSC</a:t>
            </a:r>
            <a:endParaRPr kumimoji="1" lang="zh-TW" altLang="en-US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C38172B-D307-4A2B-A8B0-82299664DB2C}"/>
              </a:ext>
            </a:extLst>
          </p:cNvPr>
          <p:cNvGrpSpPr/>
          <p:nvPr/>
        </p:nvGrpSpPr>
        <p:grpSpPr>
          <a:xfrm>
            <a:off x="4171985" y="2819383"/>
            <a:ext cx="910528" cy="1473051"/>
            <a:chOff x="6861633" y="1117571"/>
            <a:chExt cx="910528" cy="1473051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1633" y="1117571"/>
              <a:ext cx="910528" cy="1136361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6878315" y="2221290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林育世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A9478A8E-D609-40E4-B62C-080D91F7DF2F}"/>
              </a:ext>
            </a:extLst>
          </p:cNvPr>
          <p:cNvGrpSpPr/>
          <p:nvPr/>
        </p:nvGrpSpPr>
        <p:grpSpPr>
          <a:xfrm>
            <a:off x="8512538" y="2819383"/>
            <a:ext cx="947923" cy="1510717"/>
            <a:chOff x="9394677" y="3947865"/>
            <a:chExt cx="947923" cy="1510717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4677" y="3947865"/>
              <a:ext cx="943045" cy="1156078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9465437" y="5089250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黄世桦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CA6C072C-B821-4521-8EE2-030E51603B57}"/>
              </a:ext>
            </a:extLst>
          </p:cNvPr>
          <p:cNvGrpSpPr/>
          <p:nvPr/>
        </p:nvGrpSpPr>
        <p:grpSpPr>
          <a:xfrm>
            <a:off x="5525785" y="2819383"/>
            <a:ext cx="1001486" cy="1473051"/>
            <a:chOff x="6825971" y="2629012"/>
            <a:chExt cx="1001486" cy="147305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5971" y="2629012"/>
              <a:ext cx="1001486" cy="1128727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6948830" y="3732731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吴辉荣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BF39851F-62AE-49F6-9BC8-DCAB8B698B6E}"/>
              </a:ext>
            </a:extLst>
          </p:cNvPr>
          <p:cNvGrpSpPr/>
          <p:nvPr/>
        </p:nvGrpSpPr>
        <p:grpSpPr>
          <a:xfrm>
            <a:off x="6942655" y="2820017"/>
            <a:ext cx="1252013" cy="1479890"/>
            <a:chOff x="7985061" y="2628565"/>
            <a:chExt cx="1252013" cy="1479890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5061" y="2628565"/>
              <a:ext cx="1252013" cy="1156078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8151894" y="3739123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彭国定</a:t>
              </a: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1695407" y="1363854"/>
            <a:ext cx="439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Director</a:t>
            </a:r>
            <a:endParaRPr kumimoji="1" lang="zh-TW" altLang="en-US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05AEAC1-112D-477A-AF7C-E881AD50E5A3}"/>
              </a:ext>
            </a:extLst>
          </p:cNvPr>
          <p:cNvGrpSpPr/>
          <p:nvPr/>
        </p:nvGrpSpPr>
        <p:grpSpPr>
          <a:xfrm>
            <a:off x="4056843" y="824198"/>
            <a:ext cx="1768433" cy="1848825"/>
            <a:chOff x="5032868" y="2248410"/>
            <a:chExt cx="1768433" cy="1848825"/>
          </a:xfrm>
        </p:grpSpPr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7478" y="2248410"/>
              <a:ext cx="1599215" cy="1465547"/>
            </a:xfrm>
            <a:prstGeom prst="rect">
              <a:avLst/>
            </a:prstGeom>
          </p:spPr>
        </p:pic>
        <p:sp>
          <p:nvSpPr>
            <p:cNvPr id="27" name="文字方塊 26"/>
            <p:cNvSpPr txBox="1"/>
            <p:nvPr/>
          </p:nvSpPr>
          <p:spPr>
            <a:xfrm>
              <a:off x="5032868" y="3727903"/>
              <a:ext cx="1768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潘镜允</a:t>
              </a:r>
              <a:r>
                <a:rPr lang="en-US" altLang="zh-TW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&amp;</a:t>
              </a:r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黄麟翔</a:t>
              </a:r>
            </a:p>
          </p:txBody>
        </p: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2622C616-9819-4347-ABD6-C8C48B1C5F75}"/>
              </a:ext>
            </a:extLst>
          </p:cNvPr>
          <p:cNvGrpSpPr/>
          <p:nvPr/>
        </p:nvGrpSpPr>
        <p:grpSpPr>
          <a:xfrm>
            <a:off x="8906382" y="824847"/>
            <a:ext cx="1768433" cy="1824485"/>
            <a:chOff x="3828598" y="397058"/>
            <a:chExt cx="1768433" cy="1824485"/>
          </a:xfrm>
        </p:grpSpPr>
        <p:sp>
          <p:nvSpPr>
            <p:cNvPr id="28" name="矩形 27"/>
            <p:cNvSpPr/>
            <p:nvPr/>
          </p:nvSpPr>
          <p:spPr>
            <a:xfrm>
              <a:off x="3828598" y="1852211"/>
              <a:ext cx="17684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蔡昌志</a:t>
              </a:r>
              <a:r>
                <a:rPr lang="en-US" altLang="zh-TW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&amp;</a:t>
              </a:r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林孟涵</a:t>
              </a:r>
            </a:p>
          </p:txBody>
        </p:sp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598" y="397058"/>
              <a:ext cx="1697187" cy="1460080"/>
            </a:xfrm>
            <a:prstGeom prst="rect">
              <a:avLst/>
            </a:prstGeom>
          </p:spPr>
        </p:pic>
      </p:grpSp>
      <p:sp>
        <p:nvSpPr>
          <p:cNvPr id="30" name="文字方塊 29"/>
          <p:cNvSpPr txBox="1"/>
          <p:nvPr/>
        </p:nvSpPr>
        <p:spPr>
          <a:xfrm>
            <a:off x="1303796" y="4754619"/>
            <a:ext cx="293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SC</a:t>
            </a:r>
            <a:endParaRPr kumimoji="1" lang="zh-TW" altLang="en-US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63921F9-E459-4F63-8D45-AA3AF989F17A}"/>
              </a:ext>
            </a:extLst>
          </p:cNvPr>
          <p:cNvSpPr/>
          <p:nvPr/>
        </p:nvSpPr>
        <p:spPr>
          <a:xfrm>
            <a:off x="5825276" y="1363854"/>
            <a:ext cx="3009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Executive </a:t>
            </a:r>
          </a:p>
          <a:p>
            <a:pPr lvl="0" algn="r"/>
            <a:r>
              <a:rPr kumimoji="1" lang="en-US" altLang="zh-TW" sz="2400" spc="38" dirty="0">
                <a:ln w="12700" cmpd="sng">
                  <a:solidFill>
                    <a:srgbClr val="DE9C3C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DE9C3C">
                    <a:tint val="1000"/>
                  </a:srgbClr>
                </a:solidFill>
                <a:effectLst>
                  <a:glow rad="53100">
                    <a:srgbClr val="DE9C3C">
                      <a:satMod val="180000"/>
                      <a:alpha val="30000"/>
                    </a:srgbClr>
                  </a:glow>
                </a:effectLst>
                <a:latin typeface="微軟正黑體" panose="020B0604030504040204" pitchFamily="34" charset="-120"/>
              </a:rPr>
              <a:t>Director</a:t>
            </a:r>
            <a:endParaRPr kumimoji="1" lang="zh-TW" altLang="en-US" sz="2400" spc="38" dirty="0">
              <a:ln w="12700" cmpd="sng">
                <a:solidFill>
                  <a:srgbClr val="DE9C3C">
                    <a:satMod val="120000"/>
                    <a:shade val="80000"/>
                  </a:srgbClr>
                </a:solidFill>
                <a:prstDash val="solid"/>
              </a:ln>
              <a:solidFill>
                <a:srgbClr val="DE9C3C">
                  <a:tint val="1000"/>
                </a:srgbClr>
              </a:solidFill>
              <a:effectLst>
                <a:glow rad="53100">
                  <a:srgbClr val="DE9C3C">
                    <a:satMod val="180000"/>
                    <a:alpha val="30000"/>
                  </a:srgbClr>
                </a:glow>
              </a:effectLst>
              <a:latin typeface="微軟正黑體" panose="020B0604030504040204" pitchFamily="34" charset="-120"/>
            </a:endParaRPr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6A805AF4-CCB1-4DE2-9C07-0187685292B5}"/>
              </a:ext>
            </a:extLst>
          </p:cNvPr>
          <p:cNvGrpSpPr/>
          <p:nvPr/>
        </p:nvGrpSpPr>
        <p:grpSpPr>
          <a:xfrm>
            <a:off x="5505404" y="4616128"/>
            <a:ext cx="1040292" cy="1318489"/>
            <a:chOff x="3786500" y="4648842"/>
            <a:chExt cx="1040292" cy="1318489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0C25D67B-0E2A-4B80-A76F-C49C0E70E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500" y="4648842"/>
              <a:ext cx="974983" cy="974983"/>
            </a:xfrm>
            <a:prstGeom prst="rect">
              <a:avLst/>
            </a:prstGeom>
          </p:spPr>
        </p:pic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2EE37A0E-B247-4529-AA99-CB9328C8FEFA}"/>
                </a:ext>
              </a:extLst>
            </p:cNvPr>
            <p:cNvSpPr txBox="1"/>
            <p:nvPr/>
          </p:nvSpPr>
          <p:spPr>
            <a:xfrm>
              <a:off x="3851809" y="5597999"/>
              <a:ext cx="974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張鈞捷</a:t>
              </a:r>
            </a:p>
          </p:txBody>
        </p:sp>
      </p:grp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3837490B-44EE-46DE-8A0E-F0D2138717AA}"/>
              </a:ext>
            </a:extLst>
          </p:cNvPr>
          <p:cNvGrpSpPr/>
          <p:nvPr/>
        </p:nvGrpSpPr>
        <p:grpSpPr>
          <a:xfrm>
            <a:off x="4188667" y="4616128"/>
            <a:ext cx="1245034" cy="1318489"/>
            <a:chOff x="5219301" y="4648842"/>
            <a:chExt cx="1245034" cy="1318489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BB6967DC-8EB4-42C8-BBE6-D93DEEF7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301" y="4648842"/>
              <a:ext cx="974983" cy="974983"/>
            </a:xfrm>
            <a:prstGeom prst="rect">
              <a:avLst/>
            </a:prstGeom>
          </p:spPr>
        </p:pic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16020507-C081-46CB-B547-6F02F48255C6}"/>
                </a:ext>
              </a:extLst>
            </p:cNvPr>
            <p:cNvSpPr txBox="1"/>
            <p:nvPr/>
          </p:nvSpPr>
          <p:spPr>
            <a:xfrm>
              <a:off x="5284610" y="5597999"/>
              <a:ext cx="1179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侯妏蒨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4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405114" y="1075369"/>
            <a:ext cx="11366339" cy="62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04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MARKET SINGAPORE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®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 | SHOP.COM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™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 IS CHANGING THE WAY THAT PEOPLE SHOP SO EVERYONE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CAN BECOME FINANCIALLY INDEPENDENT BY CREATING THEIR OWN ECONOMY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201413"/>
            <a:ext cx="11887199" cy="708813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0" y="280310"/>
            <a:ext cx="1219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EARNED OVER ONE MILLION DOLLARS IN COMMISSIONS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D9152C9-DDF0-114E-A771-5FD565240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1828800"/>
            <a:ext cx="12179300" cy="50292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C315627-016E-4747-9C39-EEEE2BA87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1828800"/>
            <a:ext cx="12179300" cy="50292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9955C3F-7031-E14E-97C2-DE9E12D01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" y="1828800"/>
            <a:ext cx="12179300" cy="50292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91B96BE-D787-D44F-B9F7-8BEECD207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" y="1828800"/>
            <a:ext cx="12179300" cy="50292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244A9C2-8617-7748-A247-560B0DD63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" y="1828800"/>
            <a:ext cx="12179300" cy="50292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3A046F2-25A8-6D46-88FB-522FF0CB0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" y="1828800"/>
            <a:ext cx="12179300" cy="50292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0D14162-26CA-2744-9CFF-A559F8EA2E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0" y="1828800"/>
            <a:ext cx="12179300" cy="50292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BAB71C5-2083-5C4C-9022-AB3E5FFCA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0" y="1828800"/>
            <a:ext cx="12179300" cy="50292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B4C8A91-B4BD-F543-9E10-2F376F6297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0" y="1828800"/>
            <a:ext cx="12179300" cy="50292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F43EB6A-28F9-B847-84A4-773564DF05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828800"/>
            <a:ext cx="12179300" cy="50292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2D90986-B0DD-1E45-853F-8F32B56EB6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828800"/>
            <a:ext cx="12179300" cy="50292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FDB5E27-A450-B044-850F-60376B4486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828800"/>
            <a:ext cx="12179300" cy="50292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70DA326-FADE-3347-9519-F02A494D72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828800"/>
            <a:ext cx="12179300" cy="502920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BD31A31-1948-D743-9071-1849D19661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828800"/>
            <a:ext cx="12179300" cy="50292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E1F2E0F-65C6-6B4B-9393-B11E7EE030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828800"/>
            <a:ext cx="12179300" cy="50292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A6919F3-6C67-7E42-8A17-A23C089A57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828800"/>
            <a:ext cx="12179300" cy="50292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A803CC82-6A41-064D-8FD6-9A87A094C0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1828800"/>
            <a:ext cx="12179300" cy="50292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7CBBF8D-F773-8C40-AF27-D6064772B4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1828800"/>
            <a:ext cx="12179300" cy="502920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E47239A-9F4F-734E-9D25-9B41CE6BB6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6350" y="1828800"/>
            <a:ext cx="12179300" cy="502920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7C1E4E3-C7DD-494C-8BDD-1E45375BDCE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6350" y="1828800"/>
            <a:ext cx="12179300" cy="50292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6F6E462-CBE8-DD45-B149-A4C3AB4E15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6350" y="1828800"/>
            <a:ext cx="12179300" cy="50292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E6FCA5A6-DE10-1F46-A707-BC1C967D620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6350" y="1828800"/>
            <a:ext cx="12179300" cy="502920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0DAA740-3255-6E45-AC5A-EEB3E38535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6350" y="1828800"/>
            <a:ext cx="12179300" cy="502920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138B573-644C-A34A-8E58-572EAD3DEA9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6350" y="1828800"/>
            <a:ext cx="12179300" cy="50292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DB8877D-62E6-2641-AB57-B9420EEF18A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6350" y="1828800"/>
            <a:ext cx="12179300" cy="502920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605E139A-CD7A-3448-9F78-2F519A3B5B0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6350" y="1828800"/>
            <a:ext cx="12179300" cy="50292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A1DF04D-0E81-334B-BFFA-E003540C819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6350" y="1828800"/>
            <a:ext cx="12179300" cy="50292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C5B49C2-CA39-1F44-8366-99D001A79DE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12700" y="1828800"/>
            <a:ext cx="12179300" cy="502920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94B0F1E-3635-484D-AA06-AA55998EC6A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12700" y="1828800"/>
            <a:ext cx="12179300" cy="502920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466A5C30-D2C8-D644-9451-6CED1A6753F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-12700" y="1828800"/>
            <a:ext cx="12179300" cy="502920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F702C8A-F21B-C644-BD68-1EADB5E5691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-12700" y="1828800"/>
            <a:ext cx="12179300" cy="502920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BD8DDC71-D589-7040-8B8C-E2ECF8ACCBB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-12700" y="1828800"/>
            <a:ext cx="12179300" cy="50292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59C308F-941E-9049-B43C-D44997537A5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2700" y="1828800"/>
            <a:ext cx="12179300" cy="502920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06AAB5D5-87EC-2E46-85D1-ECF541E59A0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12700" y="1828800"/>
            <a:ext cx="12179300" cy="502920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93E8972-C1B7-634B-BD0A-48472A19FDC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-12700" y="1828800"/>
            <a:ext cx="12179300" cy="502920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BDD3C97B-799A-9942-9DA0-D7AC9CFBDC5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12700" y="1828800"/>
            <a:ext cx="121793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7777CE-FDC3-4DA2-9D9B-5B7B5E4B6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1019"/>
            <a:ext cx="12192000" cy="200392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TW" sz="4400" b="1" dirty="0"/>
              <a:t>FOR </a:t>
            </a:r>
            <a:r>
              <a:rPr lang="en-US" altLang="zh-TW" sz="4400" b="1" dirty="0" err="1"/>
              <a:t>ThREE</a:t>
            </a:r>
            <a:r>
              <a:rPr lang="en-US" altLang="zh-TW" sz="4400" b="1" dirty="0"/>
              <a:t> MINUTES ON THE STAGE</a:t>
            </a:r>
            <a:br>
              <a:rPr lang="en-US" altLang="zh-TW" sz="4400" b="1" dirty="0"/>
            </a:br>
            <a:endParaRPr lang="zh-TW" altLang="en-US" sz="4400" b="1" dirty="0">
              <a:solidFill>
                <a:srgbClr val="FFFF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F4BE5A-9C3C-4983-B489-BE129EDEB0AE}"/>
              </a:ext>
            </a:extLst>
          </p:cNvPr>
          <p:cNvSpPr/>
          <p:nvPr/>
        </p:nvSpPr>
        <p:spPr>
          <a:xfrm>
            <a:off x="0" y="3575021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400" b="1" cap="all" spc="50" dirty="0">
                <a:solidFill>
                  <a:srgbClr val="FFFF00"/>
                </a:solidFill>
                <a:cs typeface="+mj-cs"/>
              </a:rPr>
              <a:t>TEN YEARS OF HARD WORK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83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0E69B9-45DC-4534-9FA3-967323CF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00"/>
            <a:ext cx="10566400" cy="1143000"/>
          </a:xfrm>
        </p:spPr>
        <p:txBody>
          <a:bodyPr/>
          <a:lstStyle/>
          <a:p>
            <a:pPr algn="ctr"/>
            <a:r>
              <a:rPr lang="en-US" altLang="zh-TW" sz="4400" b="1" dirty="0"/>
              <a:t>TWO MINUTES COMMERCIAL</a:t>
            </a:r>
            <a:endParaRPr lang="zh-TW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79814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A18D-FDBA-485B-BBBB-C5312EDE1EF3}" type="slidenum">
              <a:rPr lang="en-US" altLang="zh-TW">
                <a:solidFill>
                  <a:srgbClr val="FFFFFF"/>
                </a:solidFill>
                <a:latin typeface="Rockwell" panose="02060603020205020403"/>
                <a:ea typeface="新細明體" panose="02020500000000000000" pitchFamily="18" charset="-120"/>
              </a:rPr>
              <a:pPr/>
              <a:t>8</a:t>
            </a:fld>
            <a:endParaRPr lang="en-US" altLang="zh-TW" dirty="0">
              <a:solidFill>
                <a:srgbClr val="FFFFFF"/>
              </a:solidFill>
              <a:latin typeface="Rockwell" panose="02060603020205020403"/>
              <a:ea typeface="新細明體" panose="02020500000000000000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636769"/>
            <a:ext cx="12191999" cy="452596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 altLang="zh-TW" sz="3600" b="1" dirty="0">
                <a:latin typeface="微軟正黑體" pitchFamily="34" charset="-120"/>
                <a:ea typeface="微軟正黑體" pitchFamily="34" charset="-120"/>
              </a:rPr>
              <a:t>The Initial two minutes commercial… </a:t>
            </a:r>
            <a:endParaRPr lang="en-US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914" name="Picture 2" descr="http://bblol.com/wp-content/uploads/2011/05/9957425_iDr9sREu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75" y="2245356"/>
            <a:ext cx="6650509" cy="4477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8915" name="Picture 3" descr="C:\Users\JOHNNY\Pictures\照片 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386100"/>
            <a:ext cx="5792192" cy="4344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Users\JOHNNY\Pictures\IMG_2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978394"/>
            <a:ext cx="3563888" cy="475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JOHNNY\AppData\Local\Microsoft\Windows\Temporary Internet Files\Content.IE5\3IRW80U3\_抒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365" y="2331640"/>
            <a:ext cx="3307296" cy="4409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7806" y="1938527"/>
            <a:ext cx="4782065" cy="3586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50" y="1621775"/>
            <a:ext cx="5474747" cy="410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BC199BE-EBA7-4826-9601-AA1298E6EC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24" y="-471881"/>
            <a:ext cx="5947749" cy="7801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086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B47999-3429-430C-800D-841B8EDE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946" y="2286000"/>
            <a:ext cx="2863969" cy="1143000"/>
          </a:xfrm>
        </p:spPr>
        <p:txBody>
          <a:bodyPr/>
          <a:lstStyle/>
          <a:p>
            <a:pPr algn="ctr"/>
            <a:r>
              <a:rPr lang="en-US" altLang="zh-TW" sz="4400" b="1" dirty="0"/>
              <a:t>COMPANY</a:t>
            </a:r>
            <a:endParaRPr lang="zh-TW" altLang="en-US" sz="4400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6B77666-409F-410A-9F20-B955F6E479E1}"/>
              </a:ext>
            </a:extLst>
          </p:cNvPr>
          <p:cNvSpPr/>
          <p:nvPr/>
        </p:nvSpPr>
        <p:spPr>
          <a:xfrm>
            <a:off x="4837915" y="2659559"/>
            <a:ext cx="28312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cap="all" spc="50" dirty="0">
                <a:solidFill>
                  <a:prstClr val="white"/>
                </a:solidFill>
                <a:cs typeface="+mj-cs"/>
              </a:rPr>
              <a:t>PRODUCTS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CFDEE9B-C6FB-4CCE-B37C-371E1A8B6CFA}"/>
              </a:ext>
            </a:extLst>
          </p:cNvPr>
          <p:cNvSpPr/>
          <p:nvPr/>
        </p:nvSpPr>
        <p:spPr>
          <a:xfrm>
            <a:off x="7935970" y="2659559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cap="all" spc="50" dirty="0">
                <a:solidFill>
                  <a:prstClr val="white"/>
                </a:solidFill>
              </a:rPr>
              <a:t>SYSTEM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90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0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地平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559</Words>
  <Application>Microsoft Office PowerPoint</Application>
  <PresentationFormat>Widescreen</PresentationFormat>
  <Paragraphs>92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FangSong</vt:lpstr>
      <vt:lpstr>Helvetica Regular</vt:lpstr>
      <vt:lpstr>微軟正黑體</vt:lpstr>
      <vt:lpstr>MS PGothic</vt:lpstr>
      <vt:lpstr>新細明體</vt:lpstr>
      <vt:lpstr>新細明體</vt:lpstr>
      <vt:lpstr>SimSun</vt:lpstr>
      <vt:lpstr>Arial</vt:lpstr>
      <vt:lpstr>Arial Narrow</vt:lpstr>
      <vt:lpstr>Calibri</vt:lpstr>
      <vt:lpstr>Calibri Light</vt:lpstr>
      <vt:lpstr>Rockwell</vt:lpstr>
      <vt:lpstr>地平線</vt:lpstr>
      <vt:lpstr>30_Office Theme</vt:lpstr>
      <vt:lpstr>5_地平線</vt:lpstr>
      <vt:lpstr>1_地平線</vt:lpstr>
      <vt:lpstr>Office 佈景主題</vt:lpstr>
      <vt:lpstr>60_Office Theme</vt:lpstr>
      <vt:lpstr>2_地平線</vt:lpstr>
      <vt:lpstr>9_Office Theme</vt:lpstr>
      <vt:lpstr>PowerPoint Presentation</vt:lpstr>
      <vt:lpstr>PowerPoint Presentation</vt:lpstr>
      <vt:lpstr>My personally sponsored partners –  SC and above</vt:lpstr>
      <vt:lpstr>PowerPoint Presentation</vt:lpstr>
      <vt:lpstr>PowerPoint Presentation</vt:lpstr>
      <vt:lpstr>FOR ThREE MINUTES ON THE STAGE </vt:lpstr>
      <vt:lpstr>TWO MINUTES COMMERCIAL</vt:lpstr>
      <vt:lpstr>PowerPoint Presentation</vt:lpstr>
      <vt:lpstr>COMPANY</vt:lpstr>
      <vt:lpstr>REAL BELIEF VS FALSE BELIEF</vt:lpstr>
      <vt:lpstr>PowerPoint Presentation</vt:lpstr>
      <vt:lpstr>Strongly Recommended Market America’s Business Strategy</vt:lpstr>
      <vt:lpstr>PowerPoint Presentation</vt:lpstr>
      <vt:lpstr>PowerPoint Presentation</vt:lpstr>
      <vt:lpstr>One minute sales person?</vt:lpstr>
      <vt:lpstr>MASLOW HIERACHY OF NEEDS</vt:lpstr>
      <vt:lpstr>PowerPoint Presentation</vt:lpstr>
      <vt:lpstr>What is Recruitment process (steps)?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Cheng</dc:creator>
  <cp:lastModifiedBy>Jermaine Khoo</cp:lastModifiedBy>
  <cp:revision>68</cp:revision>
  <dcterms:created xsi:type="dcterms:W3CDTF">2018-09-12T01:20:39Z</dcterms:created>
  <dcterms:modified xsi:type="dcterms:W3CDTF">2018-11-01T10:16:42Z</dcterms:modified>
</cp:coreProperties>
</file>